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224" y="-1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61276-13A1-4E32-9942-CE6426EAB167}" type="datetimeFigureOut">
              <a:rPr lang="ru-RU" smtClean="0"/>
              <a:t>30.09.2016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EAB58-E817-4582-B083-AB76828BD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260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61276-13A1-4E32-9942-CE6426EAB167}" type="datetimeFigureOut">
              <a:rPr lang="ru-RU" smtClean="0"/>
              <a:t>30.09.2016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EAB58-E817-4582-B083-AB76828BD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031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61276-13A1-4E32-9942-CE6426EAB167}" type="datetimeFigureOut">
              <a:rPr lang="ru-RU" smtClean="0"/>
              <a:t>30.09.2016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EAB58-E817-4582-B083-AB76828BD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831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61276-13A1-4E32-9942-CE6426EAB167}" type="datetimeFigureOut">
              <a:rPr lang="ru-RU" smtClean="0"/>
              <a:t>30.09.2016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EAB58-E817-4582-B083-AB76828BD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124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61276-13A1-4E32-9942-CE6426EAB167}" type="datetimeFigureOut">
              <a:rPr lang="ru-RU" smtClean="0"/>
              <a:t>30.09.2016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EAB58-E817-4582-B083-AB76828BD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655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61276-13A1-4E32-9942-CE6426EAB167}" type="datetimeFigureOut">
              <a:rPr lang="ru-RU" smtClean="0"/>
              <a:t>30.09.2016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EAB58-E817-4582-B083-AB76828BD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374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61276-13A1-4E32-9942-CE6426EAB167}" type="datetimeFigureOut">
              <a:rPr lang="ru-RU" smtClean="0"/>
              <a:t>30.09.2016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EAB58-E817-4582-B083-AB76828BD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765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61276-13A1-4E32-9942-CE6426EAB167}" type="datetimeFigureOut">
              <a:rPr lang="ru-RU" smtClean="0"/>
              <a:t>30.09.2016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EAB58-E817-4582-B083-AB76828BD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405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61276-13A1-4E32-9942-CE6426EAB167}" type="datetimeFigureOut">
              <a:rPr lang="ru-RU" smtClean="0"/>
              <a:t>30.09.2016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EAB58-E817-4582-B083-AB76828BD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298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61276-13A1-4E32-9942-CE6426EAB167}" type="datetimeFigureOut">
              <a:rPr lang="ru-RU" smtClean="0"/>
              <a:t>30.09.2016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EAB58-E817-4582-B083-AB76828BD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366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61276-13A1-4E32-9942-CE6426EAB167}" type="datetimeFigureOut">
              <a:rPr lang="ru-RU" smtClean="0"/>
              <a:t>30.09.2016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EAB58-E817-4582-B083-AB76828BD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719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61276-13A1-4E32-9942-CE6426EAB167}" type="datetimeFigureOut">
              <a:rPr lang="ru-RU" smtClean="0"/>
              <a:t>30.09.2016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EAB58-E817-4582-B083-AB76828BD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509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Rustem\Downloads\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0" t="5557" r="52016" b="34031"/>
          <a:stretch/>
        </p:blipFill>
        <p:spPr bwMode="auto">
          <a:xfrm>
            <a:off x="-17444" y="-28804"/>
            <a:ext cx="7757796" cy="6901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 flipV="1">
            <a:off x="2123728" y="1556792"/>
            <a:ext cx="1224136" cy="3816424"/>
          </a:xfrm>
          <a:prstGeom prst="straightConnector1">
            <a:avLst/>
          </a:prstGeom>
          <a:ln w="76200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9617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09" t="8191" r="16125"/>
          <a:stretch/>
        </p:blipFill>
        <p:spPr bwMode="auto">
          <a:xfrm>
            <a:off x="0" y="-1"/>
            <a:ext cx="7812360" cy="6847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41663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Экран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Rustem</dc:creator>
  <cp:lastModifiedBy>Rustem</cp:lastModifiedBy>
  <cp:revision>2</cp:revision>
  <dcterms:created xsi:type="dcterms:W3CDTF">2016-09-30T13:24:25Z</dcterms:created>
  <dcterms:modified xsi:type="dcterms:W3CDTF">2016-09-30T13:38:17Z</dcterms:modified>
</cp:coreProperties>
</file>